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47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027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370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938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609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267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993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013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986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6434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214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632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4252-BB97-48EE-A312-74DAFC36B8D3}" type="datetimeFigureOut">
              <a:rPr lang="sl-SI" smtClean="0"/>
              <a:t>23.10.2018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843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nton.dvorsek@fvv.uni-mb.s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19243"/>
            <a:ext cx="9144000" cy="1177509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sl-SI" sz="4000" b="1" dirty="0" smtClean="0">
                <a:solidFill>
                  <a:srgbClr val="FF0000"/>
                </a:solidFill>
              </a:rPr>
              <a:t>DIPLOMSKE NALOGE  mentor </a:t>
            </a:r>
            <a:r>
              <a:rPr lang="sl-SI" sz="4000" b="1" dirty="0" smtClean="0">
                <a:solidFill>
                  <a:schemeClr val="accent2"/>
                </a:solidFill>
              </a:rPr>
              <a:t>DVORŠEK</a:t>
            </a:r>
            <a:endParaRPr lang="sl-SI" sz="4000" b="1" dirty="0">
              <a:solidFill>
                <a:schemeClr val="accent2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517232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pPr algn="l"/>
            <a:r>
              <a:rPr lang="sl-SI" b="1" dirty="0"/>
              <a:t> </a:t>
            </a:r>
            <a:endParaRPr lang="sl-SI" sz="4100" b="1" dirty="0"/>
          </a:p>
          <a:p>
            <a:pPr marL="742950" lvl="0" indent="-742950" algn="l">
              <a:buAutoNum type="arabicPeriod"/>
            </a:pPr>
            <a:r>
              <a:rPr lang="sl-SI" sz="4100" b="1" dirty="0" smtClean="0">
                <a:solidFill>
                  <a:srgbClr val="002060"/>
                </a:solidFill>
              </a:rPr>
              <a:t>Dokazni problemi poznih prijav seksualnih zlorab. </a:t>
            </a:r>
          </a:p>
          <a:p>
            <a:pPr marL="742950" lvl="0" indent="-742950" algn="l">
              <a:buAutoNum type="arabicPeriod" startAt="2"/>
            </a:pPr>
            <a:r>
              <a:rPr lang="sl-SI" sz="4100" b="1" dirty="0" smtClean="0">
                <a:solidFill>
                  <a:srgbClr val="002060"/>
                </a:solidFill>
              </a:rPr>
              <a:t>Primerjava poročil  o delu policije in državnega tožilstva   	za leto 2012 in 2017</a:t>
            </a:r>
          </a:p>
          <a:p>
            <a:pPr marL="742950" lvl="0" indent="-742950" algn="l">
              <a:buAutoNum type="arabicPeriod" startAt="2"/>
            </a:pPr>
            <a:r>
              <a:rPr lang="sl-SI" sz="4100" b="1" dirty="0" smtClean="0">
                <a:solidFill>
                  <a:srgbClr val="002060"/>
                </a:solidFill>
              </a:rPr>
              <a:t>Preiskave hujših nesreč v cestnem prometu</a:t>
            </a:r>
          </a:p>
          <a:p>
            <a:pPr marL="742950" lvl="0" indent="-742950" algn="l">
              <a:buAutoNum type="arabicPeriod" startAt="2"/>
            </a:pPr>
            <a:r>
              <a:rPr lang="sl-SI" sz="4100" b="1" dirty="0" smtClean="0">
                <a:solidFill>
                  <a:srgbClr val="002060"/>
                </a:solidFill>
              </a:rPr>
              <a:t>Preiskave sumov umorov z zastrupitvijo </a:t>
            </a:r>
            <a:endParaRPr lang="sl-SI" sz="4100" b="1" dirty="0" smtClean="0">
              <a:solidFill>
                <a:srgbClr val="002060"/>
              </a:solidFill>
            </a:endParaRPr>
          </a:p>
          <a:p>
            <a:pPr lvl="0" algn="l"/>
            <a:r>
              <a:rPr lang="sl-SI" sz="4100" b="1" dirty="0" smtClean="0">
                <a:solidFill>
                  <a:srgbClr val="002060"/>
                </a:solidFill>
              </a:rPr>
              <a:t>5.     Organiziranost kriminalistično obveščevalne 	dejavnosti (primerjalni vidik) </a:t>
            </a:r>
          </a:p>
          <a:p>
            <a:pPr lvl="0" algn="l"/>
            <a:r>
              <a:rPr lang="sl-SI" sz="4100" b="1" dirty="0" smtClean="0">
                <a:solidFill>
                  <a:srgbClr val="002060"/>
                </a:solidFill>
              </a:rPr>
              <a:t>6.      Kriminalistično obveščevalna dejavnost v Avstraliji</a:t>
            </a:r>
          </a:p>
          <a:p>
            <a:pPr lvl="0" algn="l"/>
            <a:r>
              <a:rPr lang="sl-SI" sz="4100" b="1" dirty="0" smtClean="0">
                <a:solidFill>
                  <a:srgbClr val="002060"/>
                </a:solidFill>
              </a:rPr>
              <a:t>7</a:t>
            </a:r>
            <a:r>
              <a:rPr lang="sl-SI" sz="4100" b="1" dirty="0" smtClean="0">
                <a:solidFill>
                  <a:srgbClr val="002060"/>
                </a:solidFill>
              </a:rPr>
              <a:t>.…………. </a:t>
            </a:r>
            <a:r>
              <a:rPr lang="sl-SI" sz="4100" b="1" dirty="0" smtClean="0">
                <a:solidFill>
                  <a:srgbClr val="002060"/>
                </a:solidFill>
              </a:rPr>
              <a:t>  predlog </a:t>
            </a:r>
            <a:r>
              <a:rPr lang="sl-SI" sz="4100" b="1" dirty="0">
                <a:solidFill>
                  <a:srgbClr val="002060"/>
                </a:solidFill>
              </a:rPr>
              <a:t>študenta </a:t>
            </a:r>
            <a:endParaRPr lang="sl-SI" sz="4100" b="1" dirty="0" smtClean="0">
              <a:solidFill>
                <a:srgbClr val="002060"/>
              </a:solidFill>
            </a:endParaRPr>
          </a:p>
          <a:p>
            <a:pPr lvl="0" algn="l"/>
            <a:r>
              <a:rPr lang="sl-SI" sz="4100" b="1" dirty="0" smtClean="0">
                <a:solidFill>
                  <a:srgbClr val="002060"/>
                </a:solidFill>
              </a:rPr>
              <a:t>8………….. predlog študenta</a:t>
            </a:r>
            <a:endParaRPr lang="sl-SI" sz="4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1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856984" cy="662473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sl-SI" sz="4000" b="1" dirty="0" smtClean="0">
                <a:solidFill>
                  <a:schemeClr val="accent6">
                    <a:lumMod val="75000"/>
                  </a:schemeClr>
                </a:solidFill>
              </a:rPr>
              <a:t>*Način komuniciranja: ep: </a:t>
            </a:r>
            <a:r>
              <a:rPr lang="sl-SI" sz="4000" b="1" dirty="0" err="1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anton.dvorsek@fvv.uni</a:t>
            </a:r>
            <a:r>
              <a:rPr lang="sl-SI" sz="4000" b="1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-mb.si</a:t>
            </a:r>
            <a:r>
              <a:rPr lang="sl-SI" sz="40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l-SI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l-SI" sz="4000" b="1" dirty="0" smtClean="0">
                <a:solidFill>
                  <a:schemeClr val="accent6">
                    <a:lumMod val="75000"/>
                  </a:schemeClr>
                </a:solidFill>
              </a:rPr>
              <a:t>*Najprej preverite dostopnost virov podatkov</a:t>
            </a:r>
            <a:r>
              <a:rPr lang="sl-SI" sz="4000" b="1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sl-SI" sz="4000" b="1" smtClean="0">
                <a:solidFill>
                  <a:schemeClr val="accent6">
                    <a:lumMod val="75000"/>
                  </a:schemeClr>
                </a:solidFill>
              </a:rPr>
              <a:t>po proučitvi </a:t>
            </a:r>
            <a:r>
              <a:rPr lang="sl-SI" sz="4000" b="1" dirty="0" smtClean="0">
                <a:solidFill>
                  <a:schemeClr val="accent6">
                    <a:lumMod val="75000"/>
                  </a:schemeClr>
                </a:solidFill>
              </a:rPr>
              <a:t>predlog za prijavo</a:t>
            </a:r>
            <a:br>
              <a:rPr lang="sl-SI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l-SI" sz="4000" b="1" dirty="0" smtClean="0">
                <a:solidFill>
                  <a:schemeClr val="accent6">
                    <a:lumMod val="75000"/>
                  </a:schemeClr>
                </a:solidFill>
              </a:rPr>
              <a:t>*V primeru več prijav za temo, imajo prednost študenti/študentke, ki zagotovijo širši nabor virov podatkov</a:t>
            </a:r>
            <a:br>
              <a:rPr lang="sl-SI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l-SI" sz="4000" b="1" dirty="0" smtClean="0">
                <a:solidFill>
                  <a:schemeClr val="accent6">
                    <a:lumMod val="75000"/>
                  </a:schemeClr>
                </a:solidFill>
              </a:rPr>
              <a:t>*Poudarek na kvalitetni dispoziciji</a:t>
            </a:r>
            <a:br>
              <a:rPr lang="sl-SI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l-SI" sz="4000" b="1" dirty="0" smtClean="0">
                <a:solidFill>
                  <a:schemeClr val="accent6">
                    <a:lumMod val="75000"/>
                  </a:schemeClr>
                </a:solidFill>
              </a:rPr>
              <a:t>* Predlog študenta.: kriminalistična tema, ki v zadnjih letih ni bila obravnavana </a:t>
            </a:r>
            <a:r>
              <a:rPr lang="sl-SI" sz="4000" b="1" smtClean="0">
                <a:solidFill>
                  <a:schemeClr val="accent6">
                    <a:lumMod val="75000"/>
                  </a:schemeClr>
                </a:solidFill>
              </a:rPr>
              <a:t>v okviru DN</a:t>
            </a:r>
            <a:endParaRPr lang="sl-SI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 flipH="1" flipV="1">
            <a:off x="9143999" y="6857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52540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11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Officeova tema</vt:lpstr>
      <vt:lpstr>DIPLOMSKE NALOGE  mentor DVORŠEK</vt:lpstr>
      <vt:lpstr>*Način komuniciranja: ep: anton.dvorsek@fvv.uni-mb.si *Najprej preverite dostopnost virov podatkov, po proučitvi predlog za prijavo *V primeru več prijav za temo, imajo prednost študenti/študentke, ki zagotovijo širši nabor virov podatkov *Poudarek na kvalitetni dispoziciji * Predlog študenta.: kriminalistična tema, ki v zadnjih letih ni bila obravnavana v okviru DN</vt:lpstr>
    </vt:vector>
  </TitlesOfParts>
  <Company>FVV 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DIPLOMSKE NALOGE  DVORŠEK</dc:title>
  <dc:creator>Dvoršek Anton</dc:creator>
  <cp:lastModifiedBy>Zvone</cp:lastModifiedBy>
  <cp:revision>10</cp:revision>
  <cp:lastPrinted>2017-01-24T15:10:56Z</cp:lastPrinted>
  <dcterms:created xsi:type="dcterms:W3CDTF">2015-01-28T09:15:56Z</dcterms:created>
  <dcterms:modified xsi:type="dcterms:W3CDTF">2018-10-23T07:41:35Z</dcterms:modified>
</cp:coreProperties>
</file>