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2" r:id="rId3"/>
    <p:sldId id="273" r:id="rId4"/>
    <p:sldId id="262" r:id="rId5"/>
    <p:sldId id="268" r:id="rId6"/>
    <p:sldId id="271" r:id="rId7"/>
    <p:sldId id="27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DE0547-3D28-441A-814D-446EFC9969F7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9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E0547-3D28-441A-814D-446EFC9969F7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580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sl-SI" noProof="0" smtClean="0"/>
              <a:t>Uredite slog naslova matrice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sl-SI" noProof="0" dirty="0" smtClean="0"/>
              <a:t>Uredite slog podnaslova matrice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AAC2145-99E2-4AA1-BF70-A77D53C9B9AA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C872-765D-45CE-A258-46AF4A2CC068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804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69318-82AE-4FCF-AAA0-C290DDD4DDD1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14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>
            <a:lvl1pPr algn="ctr">
              <a:defRPr sz="32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  <a:alpha val="71000"/>
            </a:schemeClr>
          </a:solidFill>
        </p:spPr>
        <p:txBody>
          <a:bodyPr/>
          <a:lstStyle>
            <a:lvl1pPr>
              <a:defRPr sz="20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  <a:lvl2pPr>
              <a:defRPr sz="20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2pPr>
            <a:lvl3pPr>
              <a:defRPr sz="20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3pPr>
            <a:lvl4pPr>
              <a:defRPr sz="20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4pPr>
            <a:lvl5pPr>
              <a:defRPr sz="20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7BC71-AF7A-4FCB-BA55-449F45233699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931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40A42-ADF0-4DA9-94D6-E67D283D9850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801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45F4C-D557-44F8-BF32-963D6B2E5E46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443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3978F-FCA4-47AD-8773-C5B9809264CF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936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87B43-9345-4904-88F1-883D82F679A8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711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17F15-078C-4B90-889F-FFD87A5C86E3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667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6059-6292-4635-824A-043AE7618B79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53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6487B-92D5-44C6-B28B-D01034B8B22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118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sl-SI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A10448-B0F6-4236-8DE6-5FFB73EFB430}" type="slidenum">
              <a:rPr lang="sl-SI"/>
              <a:pPr/>
              <a:t>‹#›</a:t>
            </a:fld>
            <a:endParaRPr 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anose="020B0603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rebuchet MS" panose="020B0603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rebuchet MS" panose="020B0603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87624" y="1844824"/>
            <a:ext cx="7956376" cy="1541512"/>
          </a:xfrm>
        </p:spPr>
        <p:txBody>
          <a:bodyPr/>
          <a:lstStyle/>
          <a:p>
            <a:pPr algn="ctr"/>
            <a:r>
              <a:rPr lang="sl-SI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ZAKLJUČNA DELA</a:t>
            </a:r>
            <a:br>
              <a:rPr lang="sl-SI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 izdelave ter izbirni postopek</a:t>
            </a:r>
            <a:endParaRPr lang="sl-SI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87624" y="4005064"/>
            <a:ext cx="7956376" cy="1447800"/>
          </a:xfrm>
        </p:spPr>
        <p:txBody>
          <a:bodyPr/>
          <a:lstStyle/>
          <a:p>
            <a:pPr algn="ctr"/>
            <a:r>
              <a:rPr lang="sl-SI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sl-SI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oc. dr. Danijela Frangež</a:t>
            </a:r>
          </a:p>
          <a:p>
            <a:pPr algn="ctr"/>
            <a:r>
              <a:rPr lang="sl-SI" sz="2000" b="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sl-SI" sz="2000" b="0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anijela.frangez@fvv.uni</a:t>
            </a:r>
            <a:r>
              <a:rPr lang="sl-SI" sz="2000" b="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-</a:t>
            </a:r>
            <a:r>
              <a:rPr lang="sl-SI" sz="2000" b="0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mb.si</a:t>
            </a:r>
            <a:endParaRPr lang="sl-SI" sz="2000" b="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3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444680" cy="1143000"/>
          </a:xfrm>
        </p:spPr>
        <p:txBody>
          <a:bodyPr/>
          <a:lstStyle/>
          <a:p>
            <a:pPr algn="ctr"/>
            <a:r>
              <a:rPr lang="sl-SI" dirty="0" smtClean="0"/>
              <a:t>Naslovi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772816"/>
            <a:ext cx="7444680" cy="1972816"/>
          </a:xfrm>
        </p:spPr>
        <p:txBody>
          <a:bodyPr/>
          <a:lstStyle/>
          <a:p>
            <a:endParaRPr lang="sl-SI" b="1" dirty="0" smtClean="0"/>
          </a:p>
          <a:p>
            <a:r>
              <a:rPr lang="sl-SI" sz="1800" b="1" dirty="0" smtClean="0"/>
              <a:t>Študenti pripravijo predlog s temo </a:t>
            </a:r>
          </a:p>
          <a:p>
            <a:endParaRPr lang="sl-SI" sz="1800" b="1" dirty="0"/>
          </a:p>
          <a:p>
            <a:r>
              <a:rPr lang="sl-SI" sz="1800" b="1" dirty="0" smtClean="0"/>
              <a:t>OBRAZEC</a:t>
            </a:r>
            <a:endParaRPr lang="sl-SI" sz="1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66172"/>
            <a:ext cx="2381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66426"/>
              </p:ext>
            </p:extLst>
          </p:nvPr>
        </p:nvGraphicFramePr>
        <p:xfrm>
          <a:off x="0" y="-3"/>
          <a:ext cx="9144001" cy="68290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516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7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92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MOJI PODATKI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Ime in priimek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 </a:t>
                      </a:r>
                      <a:endParaRPr lang="sl-SI" sz="140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8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Vpisna številka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 </a:t>
                      </a:r>
                      <a:endParaRPr lang="sl-SI" sz="140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8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Kontaktni podatki </a:t>
                      </a: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(e-naslov,</a:t>
                      </a:r>
                      <a:r>
                        <a:rPr lang="sl-SI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 telefon)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 </a:t>
                      </a:r>
                      <a:endParaRPr lang="sl-SI" sz="140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8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Vpisan/a sem v letnik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 </a:t>
                      </a:r>
                      <a:endParaRPr lang="sl-SI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8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Študijski program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 </a:t>
                      </a:r>
                      <a:endParaRPr lang="sl-SI" sz="140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8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Redni/izredni študij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 </a:t>
                      </a:r>
                      <a:endParaRPr lang="sl-SI" sz="140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7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Zaposlitev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 </a:t>
                      </a:r>
                      <a:endParaRPr lang="sl-SI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0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ČASOVNICA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 </a:t>
                      </a:r>
                      <a:endParaRPr lang="sl-SI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7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Nalogo s področja </a:t>
                      </a: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______________ </a:t>
                      </a: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želim </a:t>
                      </a: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pisati, ker…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 </a:t>
                      </a:r>
                      <a:endParaRPr lang="sl-SI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92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MOJ PREDLOG ZA </a:t>
                      </a:r>
                      <a:r>
                        <a:rPr lang="sl-SI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ZAKLJUČNO DELO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8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Predlagani naslov/tema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 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68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Kratka opredelitev predlagane teme </a:t>
                      </a:r>
                      <a:r>
                        <a:rPr lang="sl-SI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(do</a:t>
                      </a:r>
                      <a:r>
                        <a:rPr lang="sl-SI" sz="1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 največ 300 besed)</a:t>
                      </a:r>
                      <a:endParaRPr lang="sl-SI" sz="16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 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68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Cilji </a:t>
                      </a: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zaključnega </a:t>
                      </a: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dela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 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68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Metode </a:t>
                      </a: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zaključnega </a:t>
                      </a: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dela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 </a:t>
                      </a:r>
                      <a:endParaRPr lang="sl-SI" sz="160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91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Zaključna dela, </a:t>
                      </a: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ki so na FVV že </a:t>
                      </a: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narejena </a:t>
                      </a: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na to </a:t>
                      </a: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temo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68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Predvidena literatura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 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6894">
                <a:tc>
                  <a:txBody>
                    <a:bodyPr/>
                    <a:lstStyle/>
                    <a:p>
                      <a:endParaRPr lang="sl-SI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</a:rPr>
                        <a:t> </a:t>
                      </a:r>
                      <a:endParaRPr lang="sl-SI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8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444680" cy="1143000"/>
          </a:xfrm>
        </p:spPr>
        <p:txBody>
          <a:bodyPr/>
          <a:lstStyle/>
          <a:p>
            <a:r>
              <a:rPr lang="sl-SI" dirty="0" smtClean="0"/>
              <a:t>Način dela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799" y="1763650"/>
            <a:ext cx="7444681" cy="1233302"/>
          </a:xfrm>
        </p:spPr>
        <p:txBody>
          <a:bodyPr/>
          <a:lstStyle/>
          <a:p>
            <a:endParaRPr lang="sl-SI" b="1" dirty="0" smtClean="0"/>
          </a:p>
          <a:p>
            <a:r>
              <a:rPr lang="sl-SI" sz="1800" b="1" dirty="0" smtClean="0"/>
              <a:t>Aktivno sodelovanje z mentorico/somentorjem.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155090"/>
            <a:ext cx="2857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444680" cy="1143000"/>
          </a:xfrm>
        </p:spPr>
        <p:txBody>
          <a:bodyPr/>
          <a:lstStyle/>
          <a:p>
            <a:r>
              <a:rPr lang="sl-SI" dirty="0" smtClean="0"/>
              <a:t>Prijava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772816"/>
            <a:ext cx="7444680" cy="3528392"/>
          </a:xfrm>
        </p:spPr>
        <p:txBody>
          <a:bodyPr/>
          <a:lstStyle/>
          <a:p>
            <a:pPr algn="just"/>
            <a:r>
              <a:rPr lang="sl-SI" sz="1800" dirty="0" smtClean="0"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PRIJAVA: </a:t>
            </a:r>
            <a:r>
              <a:rPr lang="sl-SI" sz="1800" dirty="0" smtClean="0">
                <a:solidFill>
                  <a:schemeClr val="tx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 izpolnjenim obrazcem na moj e-naslov </a:t>
            </a:r>
            <a:r>
              <a:rPr lang="sl-SI" sz="18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danijela.frangez@fvv.uni</a:t>
            </a:r>
            <a:r>
              <a:rPr lang="sl-SI" sz="1800" dirty="0" smtClean="0">
                <a:solidFill>
                  <a:schemeClr val="tx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sl-SI" sz="18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mb.si</a:t>
            </a:r>
            <a:endParaRPr lang="sl-SI" sz="1800" dirty="0" smtClean="0">
              <a:solidFill>
                <a:schemeClr val="tx1"/>
              </a:solidFill>
              <a:latin typeface="Trebuchet MS" panose="020B06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sl-SI" sz="1800" dirty="0">
              <a:solidFill>
                <a:schemeClr val="bg1"/>
              </a:solidFill>
              <a:latin typeface="Trebuchet MS" panose="020B06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sl-SI" sz="1800" dirty="0" smtClean="0"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ROK ZA ODDAJO: </a:t>
            </a:r>
            <a:r>
              <a:rPr lang="sl-SI" sz="1800" u="sng" dirty="0" smtClean="0">
                <a:solidFill>
                  <a:schemeClr val="tx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26. </a:t>
            </a:r>
            <a:r>
              <a:rPr lang="sl-SI" sz="1800" u="sng" dirty="0" smtClean="0">
                <a:solidFill>
                  <a:schemeClr val="tx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11</a:t>
            </a:r>
            <a:r>
              <a:rPr lang="sl-SI" sz="1800" u="sng" dirty="0" smtClean="0">
                <a:solidFill>
                  <a:schemeClr val="tx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sl-SI" sz="1800" u="sng" dirty="0" smtClean="0">
                <a:solidFill>
                  <a:schemeClr val="tx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2018 do 10.00 ure</a:t>
            </a:r>
          </a:p>
          <a:p>
            <a:pPr marL="0" indent="0" algn="just">
              <a:buNone/>
            </a:pPr>
            <a:endParaRPr lang="sl-SI" sz="1800" dirty="0" smtClean="0">
              <a:solidFill>
                <a:schemeClr val="bg1"/>
              </a:solidFill>
              <a:latin typeface="Trebuchet MS" panose="020B06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sl-SI" sz="1800" dirty="0">
                <a:ea typeface="Segoe UI" panose="020B0502040204020203" pitchFamily="34" charset="0"/>
                <a:cs typeface="Segoe UI" panose="020B0502040204020203" pitchFamily="34" charset="0"/>
              </a:rPr>
              <a:t>Predlogi, ki bodo oddani po tem roku, v izbirnem postopku </a:t>
            </a:r>
            <a:r>
              <a:rPr lang="sl-SI" sz="1800" dirty="0" smtClean="0">
                <a:ea typeface="Segoe UI" panose="020B0502040204020203" pitchFamily="34" charset="0"/>
                <a:cs typeface="Segoe UI" panose="020B0502040204020203" pitchFamily="34" charset="0"/>
              </a:rPr>
              <a:t>ne </a:t>
            </a:r>
            <a:r>
              <a:rPr lang="sl-SI" sz="1800" dirty="0">
                <a:ea typeface="Segoe UI" panose="020B0502040204020203" pitchFamily="34" charset="0"/>
                <a:cs typeface="Segoe UI" panose="020B0502040204020203" pitchFamily="34" charset="0"/>
              </a:rPr>
              <a:t>bodo upoštevani. </a:t>
            </a:r>
            <a:endParaRPr lang="sl-SI" sz="18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sl-SI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sl-SI" sz="1800" dirty="0" smtClean="0">
                <a:ea typeface="Segoe UI" panose="020B0502040204020203" pitchFamily="34" charset="0"/>
                <a:cs typeface="Segoe UI" panose="020B0502040204020203" pitchFamily="34" charset="0"/>
              </a:rPr>
              <a:t>Prejem prijave vam bom potrdila z odgovorom na e-sporočilo. Če odgovora ne prejmete v roku 3 dni od poslanega sporočila, vas prosim, da prijavo pošljete ponovno. </a:t>
            </a:r>
          </a:p>
          <a:p>
            <a:pPr marL="0" indent="0" algn="just">
              <a:buNone/>
            </a:pPr>
            <a:r>
              <a:rPr lang="sl-SI" sz="1800" dirty="0" smtClean="0"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l-SI" sz="1800" dirty="0" smtClean="0">
              <a:latin typeface="Trebuchet MS" panose="020B06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pl-PL" sz="18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endParaRPr lang="sl-SI" sz="1800" dirty="0">
              <a:latin typeface="Trebuchet MS" panose="020B0603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941168"/>
            <a:ext cx="1368152" cy="199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444680" cy="1143000"/>
          </a:xfrm>
        </p:spPr>
        <p:txBody>
          <a:bodyPr/>
          <a:lstStyle/>
          <a:p>
            <a:r>
              <a:rPr lang="sl-SI" dirty="0" smtClean="0"/>
              <a:t>Izbirni postopek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772816"/>
            <a:ext cx="7444680" cy="2520280"/>
          </a:xfrm>
        </p:spPr>
        <p:txBody>
          <a:bodyPr/>
          <a:lstStyle/>
          <a:p>
            <a:pPr algn="just"/>
            <a:r>
              <a:rPr lang="sl-SI" sz="1800" b="1" dirty="0" smtClean="0"/>
              <a:t>Pri izbiri bodo upoštevani naslednji kriteriji:</a:t>
            </a:r>
          </a:p>
          <a:p>
            <a:pPr lvl="1" algn="just"/>
            <a:r>
              <a:rPr lang="sl-SI" sz="1800" dirty="0">
                <a:solidFill>
                  <a:schemeClr val="tx1"/>
                </a:solidFill>
              </a:rPr>
              <a:t>a</a:t>
            </a:r>
            <a:r>
              <a:rPr lang="sl-SI" sz="1800" dirty="0" smtClean="0">
                <a:solidFill>
                  <a:schemeClr val="tx1"/>
                </a:solidFill>
              </a:rPr>
              <a:t>ktualnost predlagane teme</a:t>
            </a:r>
          </a:p>
          <a:p>
            <a:pPr lvl="1" algn="just"/>
            <a:r>
              <a:rPr lang="sl-SI" sz="1800" dirty="0">
                <a:solidFill>
                  <a:schemeClr val="tx1"/>
                </a:solidFill>
              </a:rPr>
              <a:t>k</a:t>
            </a:r>
            <a:r>
              <a:rPr lang="sl-SI" sz="1800" dirty="0" smtClean="0">
                <a:solidFill>
                  <a:schemeClr val="tx1"/>
                </a:solidFill>
              </a:rPr>
              <a:t>valiteta kratke opredelitve predlagane teme</a:t>
            </a:r>
          </a:p>
          <a:p>
            <a:pPr lvl="1" algn="just"/>
            <a:r>
              <a:rPr lang="sl-SI" sz="1800" dirty="0">
                <a:solidFill>
                  <a:schemeClr val="tx1"/>
                </a:solidFill>
              </a:rPr>
              <a:t>k</a:t>
            </a:r>
            <a:r>
              <a:rPr lang="sl-SI" sz="1800" dirty="0" smtClean="0">
                <a:solidFill>
                  <a:schemeClr val="tx1"/>
                </a:solidFill>
              </a:rPr>
              <a:t>valiteta opredeljenih ciljev in metod</a:t>
            </a:r>
          </a:p>
          <a:p>
            <a:pPr lvl="1" algn="just"/>
            <a:r>
              <a:rPr lang="sl-SI" sz="1800" dirty="0">
                <a:solidFill>
                  <a:schemeClr val="tx1"/>
                </a:solidFill>
              </a:rPr>
              <a:t>p</a:t>
            </a:r>
            <a:r>
              <a:rPr lang="sl-SI" sz="1800" dirty="0" smtClean="0">
                <a:solidFill>
                  <a:schemeClr val="tx1"/>
                </a:solidFill>
              </a:rPr>
              <a:t>ravilno navedena literatura (</a:t>
            </a:r>
            <a:r>
              <a:rPr lang="sl-SI" sz="1800" dirty="0" err="1" smtClean="0">
                <a:solidFill>
                  <a:schemeClr val="tx1"/>
                </a:solidFill>
              </a:rPr>
              <a:t>APA</a:t>
            </a:r>
            <a:r>
              <a:rPr lang="sl-SI" sz="1800" dirty="0" smtClean="0">
                <a:solidFill>
                  <a:schemeClr val="tx1"/>
                </a:solidFill>
              </a:rPr>
              <a:t> stil)</a:t>
            </a:r>
            <a:endParaRPr lang="sl-SI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sl-SI" sz="1800" dirty="0" smtClean="0"/>
          </a:p>
          <a:p>
            <a:pPr algn="just"/>
            <a:r>
              <a:rPr lang="sl-SI" sz="1800" dirty="0" smtClean="0"/>
              <a:t>O izboru/</a:t>
            </a:r>
            <a:r>
              <a:rPr lang="sl-SI" sz="1800" dirty="0" err="1" smtClean="0"/>
              <a:t>neizboru</a:t>
            </a:r>
            <a:r>
              <a:rPr lang="sl-SI" sz="1800" dirty="0" smtClean="0"/>
              <a:t> vas bom obvestila </a:t>
            </a:r>
            <a:r>
              <a:rPr lang="sl-SI" sz="1800" b="1" dirty="0" smtClean="0"/>
              <a:t>najkasneje do </a:t>
            </a:r>
            <a:r>
              <a:rPr lang="sl-SI" sz="1800" b="1" dirty="0" smtClean="0"/>
              <a:t>18. 12</a:t>
            </a:r>
            <a:r>
              <a:rPr lang="sl-SI" sz="1800" b="1" dirty="0" smtClean="0"/>
              <a:t>. 2018</a:t>
            </a:r>
            <a:r>
              <a:rPr lang="sl-SI" sz="1800" dirty="0" smtClean="0"/>
              <a:t>.</a:t>
            </a:r>
            <a:endParaRPr lang="sl-SI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34" y="4212194"/>
            <a:ext cx="3360390" cy="23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59965" y="234888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Hvala za vašo pozornost. </a:t>
            </a:r>
            <a:endParaRPr lang="sl-SI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3" name="Slika 1" descr="haveaniceda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37433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699246" y="1417131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Vabljeni k prijavi.</a:t>
            </a:r>
            <a:endParaRPr lang="sl-SI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ting close-up design template">
  <a:themeElements>
    <a:clrScheme name="WritingDesign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Writing close-up design template</Template>
  <TotalTime>237</TotalTime>
  <Words>215</Words>
  <Application>Microsoft Office PowerPoint</Application>
  <PresentationFormat>Diaprojekcija na zaslonu (4:3)</PresentationFormat>
  <Paragraphs>63</Paragraphs>
  <Slides>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Segoe UI</vt:lpstr>
      <vt:lpstr>Times New Roman</vt:lpstr>
      <vt:lpstr>Trebuchet MS</vt:lpstr>
      <vt:lpstr>Writing close-up design template</vt:lpstr>
      <vt:lpstr>ZAKLJUČNA DELA način izdelave ter izbirni postopek</vt:lpstr>
      <vt:lpstr>Naslovi</vt:lpstr>
      <vt:lpstr>PowerPointova predstavitev</vt:lpstr>
      <vt:lpstr>Način dela</vt:lpstr>
      <vt:lpstr>Prijava</vt:lpstr>
      <vt:lpstr>Izbirni postopek</vt:lpstr>
      <vt:lpstr>PowerPointova predstavitev</vt:lpstr>
    </vt:vector>
  </TitlesOfParts>
  <Company>FVV 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Frangež Danijela</dc:creator>
  <cp:lastModifiedBy>Danijela</cp:lastModifiedBy>
  <cp:revision>82</cp:revision>
  <dcterms:created xsi:type="dcterms:W3CDTF">2014-02-04T13:56:28Z</dcterms:created>
  <dcterms:modified xsi:type="dcterms:W3CDTF">2018-10-21T22:07:27Z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TC011594371060</vt:lpwstr>
  </property>
</Properties>
</file>