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239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027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370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4938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6090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267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993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013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986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64348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214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63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4252-BB97-48EE-A312-74DAFC36B8D3}" type="datetimeFigureOut">
              <a:rPr lang="sl-SI" smtClean="0"/>
              <a:t>22. 11. 2019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6F78-42EC-4F7C-A561-13C4D78A704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843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nton.dvorsek@fvv.uni-mb.s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19243"/>
            <a:ext cx="9144000" cy="1177509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sl-SI" sz="4000" b="1" dirty="0">
                <a:solidFill>
                  <a:srgbClr val="FF0000"/>
                </a:solidFill>
              </a:rPr>
              <a:t>DIPLOMSKE NALOGE  mentor </a:t>
            </a:r>
            <a:r>
              <a:rPr lang="sl-SI" sz="4000" b="1" dirty="0">
                <a:solidFill>
                  <a:schemeClr val="accent2"/>
                </a:solidFill>
              </a:rPr>
              <a:t>DVORŠEK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5517232"/>
          </a:xfrm>
          <a:solidFill>
            <a:srgbClr val="FFFF00"/>
          </a:solidFill>
        </p:spPr>
        <p:txBody>
          <a:bodyPr>
            <a:normAutofit fontScale="77500" lnSpcReduction="20000"/>
          </a:bodyPr>
          <a:lstStyle/>
          <a:p>
            <a:pPr algn="l"/>
            <a:r>
              <a:rPr lang="sl-SI" b="1" dirty="0"/>
              <a:t> </a:t>
            </a:r>
            <a:endParaRPr lang="sl-SI" sz="4100" b="1" dirty="0"/>
          </a:p>
          <a:p>
            <a:pPr marL="742950" lvl="0" indent="-742950" algn="l">
              <a:buAutoNum type="arabicPeriod"/>
            </a:pPr>
            <a:r>
              <a:rPr lang="sl-SI" sz="4100" b="1" dirty="0">
                <a:solidFill>
                  <a:srgbClr val="002060"/>
                </a:solidFill>
              </a:rPr>
              <a:t>Strategija omejevanja kibernetskih ogrožanj</a:t>
            </a:r>
          </a:p>
          <a:p>
            <a:pPr marL="742950" lvl="0" indent="-742950" algn="l">
              <a:buAutoNum type="arabicPeriod" startAt="2"/>
            </a:pPr>
            <a:r>
              <a:rPr lang="sl-SI" sz="4100" b="1" dirty="0">
                <a:solidFill>
                  <a:srgbClr val="FF0000"/>
                </a:solidFill>
              </a:rPr>
              <a:t>Zavržene kazenske ovadbe zaradi pomanjkanja dokazov (empirična analiza)</a:t>
            </a:r>
          </a:p>
          <a:p>
            <a:pPr marL="742950" lvl="0" indent="-742950" algn="l">
              <a:buAutoNum type="arabicPeriod" startAt="2"/>
            </a:pPr>
            <a:r>
              <a:rPr lang="sl-SI" sz="4100" b="1" dirty="0">
                <a:solidFill>
                  <a:srgbClr val="002060"/>
                </a:solidFill>
              </a:rPr>
              <a:t>Stroški (pred)kazenskega postopka (analiza primera)</a:t>
            </a:r>
          </a:p>
          <a:p>
            <a:pPr marL="742950" lvl="0" indent="-742950" algn="l">
              <a:buAutoNum type="arabicPeriod" startAt="2"/>
            </a:pPr>
            <a:r>
              <a:rPr lang="sl-SI" sz="4100" b="1" dirty="0">
                <a:solidFill>
                  <a:srgbClr val="002060"/>
                </a:solidFill>
              </a:rPr>
              <a:t>Najdene biološke sledi </a:t>
            </a:r>
            <a:r>
              <a:rPr lang="sl-SI" sz="4100" b="1">
                <a:solidFill>
                  <a:srgbClr val="002060"/>
                </a:solidFill>
              </a:rPr>
              <a:t>pri spolnih </a:t>
            </a:r>
            <a:r>
              <a:rPr lang="sl-SI" sz="4100" b="1" dirty="0">
                <a:solidFill>
                  <a:srgbClr val="002060"/>
                </a:solidFill>
              </a:rPr>
              <a:t>deliktih </a:t>
            </a:r>
          </a:p>
          <a:p>
            <a:pPr lvl="0" algn="l"/>
            <a:r>
              <a:rPr lang="sl-SI" sz="4100" b="1" dirty="0">
                <a:solidFill>
                  <a:srgbClr val="002060"/>
                </a:solidFill>
              </a:rPr>
              <a:t>5.     Sledovi uporabe mobilnih naprav</a:t>
            </a:r>
          </a:p>
          <a:p>
            <a:pPr lvl="0" algn="l"/>
            <a:r>
              <a:rPr lang="sl-SI" sz="4100" b="1" dirty="0">
                <a:solidFill>
                  <a:srgbClr val="002060"/>
                </a:solidFill>
              </a:rPr>
              <a:t>6.     </a:t>
            </a:r>
            <a:r>
              <a:rPr lang="sl-SI" sz="4100" b="1" dirty="0">
                <a:solidFill>
                  <a:srgbClr val="FF0000"/>
                </a:solidFill>
              </a:rPr>
              <a:t>Problemi finančnih preiskav (krimin. pomen)</a:t>
            </a:r>
          </a:p>
          <a:p>
            <a:pPr lvl="0" algn="l"/>
            <a:r>
              <a:rPr lang="sl-SI" sz="4100" b="1" dirty="0">
                <a:solidFill>
                  <a:srgbClr val="002060"/>
                </a:solidFill>
              </a:rPr>
              <a:t>7.………….   predlog študenta </a:t>
            </a:r>
          </a:p>
          <a:p>
            <a:pPr lvl="0" algn="l"/>
            <a:r>
              <a:rPr lang="sl-SI" sz="4100" b="1" dirty="0">
                <a:solidFill>
                  <a:srgbClr val="002060"/>
                </a:solidFill>
              </a:rPr>
              <a:t>8………….. predlog študenta</a:t>
            </a:r>
          </a:p>
        </p:txBody>
      </p:sp>
    </p:spTree>
    <p:extLst>
      <p:ext uri="{BB962C8B-B14F-4D97-AF65-F5344CB8AC3E}">
        <p14:creationId xmlns:p14="http://schemas.microsoft.com/office/powerpoint/2010/main" val="238411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856984" cy="662473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  <a:t>*Način komuniciranja: ep: </a:t>
            </a:r>
            <a:r>
              <a:rPr lang="sl-SI" sz="4000" b="1" dirty="0" err="1">
                <a:solidFill>
                  <a:schemeClr val="accent6">
                    <a:lumMod val="75000"/>
                  </a:schemeClr>
                </a:solidFill>
                <a:hlinkClick r:id="rId2"/>
              </a:rPr>
              <a:t>anton.dvorsek@fvv.uni</a:t>
            </a:r>
            <a:r>
              <a:rPr lang="sl-SI" sz="4000" b="1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-mb.si</a:t>
            </a:r>
            <a:b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  <a:t>*Najprej preverite dostopnost virov podatkov</a:t>
            </a:r>
            <a:r>
              <a:rPr lang="sl-SI" sz="4000" b="1">
                <a:solidFill>
                  <a:schemeClr val="accent6">
                    <a:lumMod val="75000"/>
                  </a:schemeClr>
                </a:solidFill>
              </a:rPr>
              <a:t>, po proučitvi </a:t>
            </a:r>
            <a: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  <a:t>predlog za prijavo</a:t>
            </a:r>
            <a:b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  <a:t>*V primeru več prijav za temo, imajo prednost študenti/študentke, ki zagotovijo širši nabor virov podatkov</a:t>
            </a:r>
            <a:b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  <a:t>*Poudarek na kvalitetni dispoziciji</a:t>
            </a:r>
            <a:b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sl-SI" sz="4000" b="1" dirty="0">
                <a:solidFill>
                  <a:schemeClr val="accent6">
                    <a:lumMod val="75000"/>
                  </a:schemeClr>
                </a:solidFill>
              </a:rPr>
              <a:t>* Predlog študenta.: kriminalistična tema, ki v zadnjih letih ni bila obravnavana </a:t>
            </a:r>
            <a:r>
              <a:rPr lang="sl-SI" sz="4000" b="1">
                <a:solidFill>
                  <a:schemeClr val="accent6">
                    <a:lumMod val="75000"/>
                  </a:schemeClr>
                </a:solidFill>
              </a:rPr>
              <a:t>v okviru DN</a:t>
            </a:r>
            <a:endParaRPr lang="sl-SI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 flipH="1" flipV="1">
            <a:off x="9143999" y="6857999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52540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132</Words>
  <Application>Microsoft Office PowerPoint</Application>
  <PresentationFormat>Diaprojekcija na zaslonu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Officeova tema</vt:lpstr>
      <vt:lpstr>DIPLOMSKE NALOGE  mentor DVORŠEK</vt:lpstr>
      <vt:lpstr>*Način komuniciranja: ep: anton.dvorsek@fvv.uni-mb.si *Najprej preverite dostopnost virov podatkov, po proučitvi predlog za prijavo *V primeru več prijav za temo, imajo prednost študenti/študentke, ki zagotovijo širši nabor virov podatkov *Poudarek na kvalitetni dispoziciji * Predlog študenta.: kriminalistična tema, ki v zadnjih letih ni bila obravnavana v okviru DN</vt:lpstr>
    </vt:vector>
  </TitlesOfParts>
  <Company>FVV 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DIPLOMSKE NALOGE  DVORŠEK</dc:title>
  <dc:creator>Dvoršek Anton</dc:creator>
  <cp:lastModifiedBy>Danijela</cp:lastModifiedBy>
  <cp:revision>12</cp:revision>
  <cp:lastPrinted>2017-01-24T15:10:56Z</cp:lastPrinted>
  <dcterms:created xsi:type="dcterms:W3CDTF">2015-01-28T09:15:56Z</dcterms:created>
  <dcterms:modified xsi:type="dcterms:W3CDTF">2019-11-22T14:00:06Z</dcterms:modified>
</cp:coreProperties>
</file>