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0" r:id="rId4"/>
    <p:sldId id="264" r:id="rId5"/>
    <p:sldId id="272" r:id="rId6"/>
    <p:sldId id="267" r:id="rId7"/>
    <p:sldId id="261" r:id="rId8"/>
    <p:sldId id="269" r:id="rId9"/>
    <p:sldId id="268" r:id="rId10"/>
    <p:sldId id="270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>
      <p:cViewPr varScale="1">
        <p:scale>
          <a:sx n="140" d="100"/>
          <a:sy n="140" d="100"/>
        </p:scale>
        <p:origin x="2400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l-SI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Kliknite, če želite urediti slog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4DE0547-3D28-441A-814D-446EFC9969F7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9744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l-SI" noProof="0"/>
              <a:t>Uredite slog naslova matrice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l-SI" noProof="0"/>
              <a:t>Uredite slog podnaslova matrice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AAC2145-99E2-4AA1-BF70-A77D53C9B9AA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0C872-765D-45CE-A258-46AF4A2CC068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804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69318-82AE-4FCF-AAA0-C290DDD4DDD1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145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ln>
            <a:solidFill>
              <a:srgbClr val="FFFF00"/>
            </a:solidFill>
          </a:ln>
        </p:spPr>
        <p:txBody>
          <a:bodyPr/>
          <a:lstStyle>
            <a:lvl1pPr algn="ctr">
              <a:defRPr sz="32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75000"/>
              <a:alpha val="71000"/>
            </a:schemeClr>
          </a:solidFill>
        </p:spPr>
        <p:txBody>
          <a:bodyPr/>
          <a:lstStyle>
            <a:lvl1pPr>
              <a:defRPr sz="2000" b="1">
                <a:solidFill>
                  <a:srgbClr val="FFFF00"/>
                </a:solidFill>
                <a:effectLst/>
                <a:latin typeface="Segoe UI Light" pitchFamily="34" charset="0"/>
              </a:defRPr>
            </a:lvl1pPr>
            <a:lvl2pPr>
              <a:defRPr sz="2000" b="1">
                <a:solidFill>
                  <a:srgbClr val="FFFF00"/>
                </a:solidFill>
                <a:effectLst/>
                <a:latin typeface="Segoe UI Light" pitchFamily="34" charset="0"/>
              </a:defRPr>
            </a:lvl2pPr>
            <a:lvl3pPr>
              <a:defRPr sz="2000" b="1">
                <a:solidFill>
                  <a:srgbClr val="FFFF00"/>
                </a:solidFill>
                <a:effectLst/>
                <a:latin typeface="Segoe UI Light" pitchFamily="34" charset="0"/>
              </a:defRPr>
            </a:lvl3pPr>
            <a:lvl4pPr>
              <a:defRPr sz="2000" b="1">
                <a:solidFill>
                  <a:srgbClr val="FFFF00"/>
                </a:solidFill>
                <a:effectLst/>
                <a:latin typeface="Segoe UI Light" pitchFamily="34" charset="0"/>
              </a:defRPr>
            </a:lvl4pPr>
            <a:lvl5pPr>
              <a:defRPr sz="2000" b="1">
                <a:solidFill>
                  <a:srgbClr val="FFFF00"/>
                </a:solidFill>
                <a:effectLst/>
                <a:latin typeface="Segoe UI Light" pitchFamily="34" charset="0"/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7BC71-AF7A-4FCB-BA55-449F45233699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9315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40A42-ADF0-4DA9-94D6-E67D283D9850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801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45F4C-D557-44F8-BF32-963D6B2E5E46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4438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3978F-FCA4-47AD-8773-C5B9809264CF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936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87B43-9345-4904-88F1-883D82F679A8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7111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17F15-078C-4B90-889F-FFD87A5C86E3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6676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B6059-6292-4635-824A-043AE7618B79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7534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6487B-92D5-44C6-B28B-D01034B8B225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1186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Kliknite, če želite urediti slog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sl-SI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A10448-B0F6-4236-8DE6-5FFB73EFB430}" type="slidenum">
              <a:rPr lang="sl-SI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vv.um.si/wp-content/uploads/2017/11/NavodilaFVV_Izdelava_zakljucnega_dela.pdf" TargetMode="External"/><Relationship Id="rId2" Type="http://schemas.openxmlformats.org/officeDocument/2006/relationships/hyperlink" Target="https://www.fvv.um.si/files/fvv/userfiles/dokumenti/Obrazci/Diplomiranje/NavodilaFVV_Izdelava_zakljucnega_dela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hyperlink" Target="https://www.fvv.um.si/wp-content/uploads/2017/11/PrilogaA_Citiranje_in_navajanje_uporabljenih_virov_APA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37089" y="2276872"/>
            <a:ext cx="7313612" cy="990600"/>
          </a:xfrm>
        </p:spPr>
        <p:txBody>
          <a:bodyPr/>
          <a:lstStyle/>
          <a:p>
            <a:pPr algn="ctr"/>
            <a:r>
              <a:rPr lang="sl-SI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Izdelava zaključnega dela</a:t>
            </a:r>
            <a:br>
              <a:rPr lang="sl-SI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</a:br>
            <a:r>
              <a:rPr lang="sl-SI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PREDSTAVITEV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37089" y="3429000"/>
            <a:ext cx="7313612" cy="3429000"/>
          </a:xfrm>
          <a:solidFill>
            <a:schemeClr val="accent1">
              <a:alpha val="64000"/>
            </a:schemeClr>
          </a:solidFill>
        </p:spPr>
        <p:txBody>
          <a:bodyPr/>
          <a:lstStyle/>
          <a:p>
            <a:pPr algn="ctr"/>
            <a:r>
              <a:rPr lang="sl-SI" b="1" dirty="0">
                <a:solidFill>
                  <a:schemeClr val="accent6">
                    <a:lumMod val="75000"/>
                  </a:schemeClr>
                </a:solidFill>
                <a:latin typeface="Segoe UI Light" pitchFamily="34" charset="0"/>
              </a:rPr>
              <a:t>Katedra za kriminalistiko</a:t>
            </a:r>
          </a:p>
          <a:p>
            <a:pPr algn="just"/>
            <a:r>
              <a:rPr lang="sl-SI" sz="1600" b="1" dirty="0">
                <a:solidFill>
                  <a:schemeClr val="accent6">
                    <a:lumMod val="75000"/>
                  </a:schemeClr>
                </a:solidFill>
                <a:latin typeface="Segoe UI Light" pitchFamily="34" charset="0"/>
              </a:rPr>
              <a:t>Mentorji: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400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prof. dr. Bojan Dobovšek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400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prof. dr. Katja Drobnič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400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izr. prof. dr. Anton Dvoršek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400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doc. dr. Danijela Frangež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400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doc. dr. Tomaž Zupanc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400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pred. spec. Andrej Gerjevič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400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pred. Robert Praček</a:t>
            </a:r>
          </a:p>
          <a:p>
            <a:pPr algn="just"/>
            <a:endParaRPr lang="sl-SI" sz="1600" dirty="0">
              <a:solidFill>
                <a:schemeClr val="accent6">
                  <a:lumMod val="75000"/>
                </a:schemeClr>
              </a:solidFill>
              <a:latin typeface="Segoe UI Light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795" y="-210202"/>
            <a:ext cx="3996098" cy="324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34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759965" y="2348880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Hvala za vašo pozornost. </a:t>
            </a:r>
          </a:p>
        </p:txBody>
      </p:sp>
    </p:spTree>
    <p:extLst>
      <p:ext uri="{BB962C8B-B14F-4D97-AF65-F5344CB8AC3E}">
        <p14:creationId xmlns:p14="http://schemas.microsoft.com/office/powerpoint/2010/main" val="3182884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Področja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47800" y="1600200"/>
            <a:ext cx="7313613" cy="4061048"/>
          </a:xfrm>
        </p:spPr>
        <p:txBody>
          <a:bodyPr/>
          <a:lstStyle/>
          <a:p>
            <a:r>
              <a:rPr lang="sl-SI" dirty="0"/>
              <a:t>KRIMINALISTIKA</a:t>
            </a:r>
          </a:p>
          <a:p>
            <a:pPr lvl="1"/>
            <a:r>
              <a:rPr lang="sl-SI" dirty="0"/>
              <a:t>Kriminalistična taktika</a:t>
            </a:r>
          </a:p>
          <a:p>
            <a:pPr lvl="1"/>
            <a:r>
              <a:rPr lang="sl-SI" dirty="0"/>
              <a:t>Kriminalistična tehnika</a:t>
            </a:r>
          </a:p>
          <a:p>
            <a:pPr lvl="1"/>
            <a:r>
              <a:rPr lang="sl-SI" dirty="0"/>
              <a:t>Kriminalistična metodika</a:t>
            </a:r>
          </a:p>
          <a:p>
            <a:pPr lvl="1"/>
            <a:r>
              <a:rPr lang="sl-SI" dirty="0" err="1"/>
              <a:t>Kriminalističnoobveščevalna</a:t>
            </a:r>
            <a:r>
              <a:rPr lang="sl-SI" dirty="0"/>
              <a:t> dejavnost</a:t>
            </a:r>
          </a:p>
          <a:p>
            <a:pPr lvl="1"/>
            <a:r>
              <a:rPr lang="sl-SI" dirty="0"/>
              <a:t>Kriminalistična strategija</a:t>
            </a:r>
          </a:p>
          <a:p>
            <a:pPr lvl="1"/>
            <a:r>
              <a:rPr lang="sl-SI" dirty="0"/>
              <a:t>Organizirana kriminaliteta</a:t>
            </a:r>
          </a:p>
          <a:p>
            <a:pPr lvl="1"/>
            <a:r>
              <a:rPr lang="sl-SI" dirty="0"/>
              <a:t>Transnacionalna kriminaliteta</a:t>
            </a:r>
          </a:p>
          <a:p>
            <a:pPr lvl="1"/>
            <a:r>
              <a:rPr lang="sl-SI" dirty="0"/>
              <a:t>Gospodarska kriminaliteta</a:t>
            </a:r>
          </a:p>
          <a:p>
            <a:pPr lvl="1"/>
            <a:r>
              <a:rPr lang="sl-SI" dirty="0"/>
              <a:t>Kriminaliteta belih ovratnikov</a:t>
            </a:r>
          </a:p>
          <a:p>
            <a:r>
              <a:rPr lang="sl-SI" dirty="0"/>
              <a:t>FORENZIČNE ZNANOSTI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132856"/>
            <a:ext cx="3096344" cy="379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43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1447800" y="4077072"/>
            <a:ext cx="7313613" cy="2304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47800" y="1600200"/>
            <a:ext cx="7313613" cy="2404864"/>
          </a:xfrm>
        </p:spPr>
        <p:txBody>
          <a:bodyPr/>
          <a:lstStyle/>
          <a:p>
            <a:endParaRPr lang="sl-SI" dirty="0"/>
          </a:p>
          <a:p>
            <a:r>
              <a:rPr lang="sl-SI" dirty="0"/>
              <a:t>Priprava dispozicije</a:t>
            </a:r>
          </a:p>
          <a:p>
            <a:endParaRPr lang="sl-SI" dirty="0"/>
          </a:p>
          <a:p>
            <a:r>
              <a:rPr lang="sl-SI" dirty="0"/>
              <a:t>Izdelava zaključnega dela</a:t>
            </a:r>
          </a:p>
          <a:p>
            <a:endParaRPr lang="sl-SI" dirty="0"/>
          </a:p>
          <a:p>
            <a:r>
              <a:rPr lang="sl-SI" dirty="0"/>
              <a:t>NAVODILA:</a:t>
            </a:r>
          </a:p>
          <a:p>
            <a:pPr marL="457200" lvl="1" indent="0">
              <a:buNone/>
            </a:pPr>
            <a:endParaRPr lang="sl-SI" dirty="0">
              <a:hlinkClick r:id="rId2"/>
            </a:endParaRPr>
          </a:p>
          <a:p>
            <a:r>
              <a:rPr lang="sl-SI" dirty="0">
                <a:solidFill>
                  <a:schemeClr val="bg1"/>
                </a:solidFill>
                <a:hlinkClick r:id="rId3"/>
              </a:rPr>
              <a:t>NAVODILA ZA IZDELAVO ZAKLJUČNEGA DELA NA ŠTUDIJSKIH PROGRAMIH PRVE, DRUGE IN TRETJE STOPNJE FAKULTETE ZA VARNOSTNE VEDE UNIVERZE V MARIBORU</a:t>
            </a:r>
            <a:endParaRPr lang="sl-SI" dirty="0">
              <a:solidFill>
                <a:schemeClr val="bg1"/>
              </a:solidFill>
            </a:endParaRPr>
          </a:p>
          <a:p>
            <a:endParaRPr lang="sl-SI" dirty="0"/>
          </a:p>
          <a:p>
            <a:r>
              <a:rPr lang="sl-SI" dirty="0">
                <a:solidFill>
                  <a:schemeClr val="bg1"/>
                </a:solidFill>
                <a:hlinkClick r:id="rId4"/>
              </a:rPr>
              <a:t>PRILOGA A: Primeri citiranja in navajanja uporabljenih virov</a:t>
            </a: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699540"/>
            <a:ext cx="1431742" cy="238623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Postopek izdelave </a:t>
            </a:r>
            <a:r>
              <a:rPr lang="sl-SI"/>
              <a:t>in navodila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04948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Dispozicija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47800" y="1600200"/>
            <a:ext cx="7313613" cy="4565103"/>
          </a:xfrm>
        </p:spPr>
        <p:txBody>
          <a:bodyPr/>
          <a:lstStyle/>
          <a:p>
            <a:r>
              <a:rPr lang="sl-SI" dirty="0"/>
              <a:t>Načrt za izdelavo diplomskega/magistrskega dela</a:t>
            </a:r>
          </a:p>
          <a:p>
            <a:r>
              <a:rPr lang="sl-SI" dirty="0"/>
              <a:t>Pregled literature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sz="1800" dirty="0">
                <a:solidFill>
                  <a:schemeClr val="bg1"/>
                </a:solidFill>
              </a:rPr>
              <a:t>VSEBINA DISPOZICIJE</a:t>
            </a:r>
            <a:r>
              <a:rPr lang="sl-SI" sz="1800" dirty="0"/>
              <a:t>:</a:t>
            </a:r>
          </a:p>
          <a:p>
            <a:r>
              <a:rPr lang="sl-SI" sz="1800" dirty="0"/>
              <a:t>naslov teme v slovenskem in angleškem jeziku</a:t>
            </a:r>
          </a:p>
          <a:p>
            <a:r>
              <a:rPr lang="sl-SI" sz="1800" dirty="0"/>
              <a:t>osnovni podatki študenta/študentke</a:t>
            </a:r>
          </a:p>
          <a:p>
            <a:r>
              <a:rPr lang="sl-SI" sz="1800" dirty="0"/>
              <a:t>stopnja študija in program</a:t>
            </a:r>
          </a:p>
          <a:p>
            <a:r>
              <a:rPr lang="sl-SI" sz="1800" dirty="0"/>
              <a:t>opredelitev oz. opis problema, ki je predmet zaključnega dela </a:t>
            </a:r>
          </a:p>
          <a:p>
            <a:r>
              <a:rPr lang="sl-SI" sz="1800" dirty="0"/>
              <a:t>cilji in teze zaključnega dela </a:t>
            </a:r>
          </a:p>
          <a:p>
            <a:r>
              <a:rPr lang="sl-SI" sz="1800" dirty="0"/>
              <a:t>predpostavke in omejitve zaključnega dela </a:t>
            </a:r>
          </a:p>
          <a:p>
            <a:r>
              <a:rPr lang="sl-SI" sz="1800" dirty="0"/>
              <a:t>predvidene metode zaključnega  dela</a:t>
            </a:r>
          </a:p>
          <a:p>
            <a:r>
              <a:rPr lang="sl-SI" sz="1800" dirty="0"/>
              <a:t>predvideno strukturo poglavij (kazalo)</a:t>
            </a:r>
          </a:p>
          <a:p>
            <a:r>
              <a:rPr lang="sl-SI" sz="1800" dirty="0"/>
              <a:t>seznam predvidenih virov </a:t>
            </a:r>
            <a:r>
              <a:rPr lang="sl-SI" sz="1800" dirty="0">
                <a:solidFill>
                  <a:schemeClr val="bg1"/>
                </a:solidFill>
              </a:rPr>
              <a:t>(POMEMBNO: pravilno navedeni viri!)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284984"/>
            <a:ext cx="2581321" cy="418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02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Pravilno navajanje virov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47800" y="1600200"/>
            <a:ext cx="7313613" cy="4493096"/>
          </a:xfrm>
        </p:spPr>
        <p:txBody>
          <a:bodyPr/>
          <a:lstStyle/>
          <a:p>
            <a:pPr algn="just"/>
            <a:r>
              <a:rPr lang="sl-SI" dirty="0" err="1"/>
              <a:t>APA</a:t>
            </a:r>
            <a:r>
              <a:rPr lang="sl-SI" dirty="0"/>
              <a:t> stil – navodila so predstavljena in s primeri ponazorjena v </a:t>
            </a:r>
            <a:r>
              <a:rPr lang="sl-SI" i="1" dirty="0"/>
              <a:t>PRILOGI A: Primeri citiranja in navajanja uporabljenih virov</a:t>
            </a:r>
            <a:r>
              <a:rPr lang="sl-SI" dirty="0"/>
              <a:t>, ki so objavljena na spletni strani FVV</a:t>
            </a:r>
          </a:p>
          <a:p>
            <a:pPr marL="0" indent="0" algn="just">
              <a:buNone/>
            </a:pPr>
            <a:endParaRPr lang="sl-SI" sz="1800" dirty="0">
              <a:solidFill>
                <a:schemeClr val="bg1"/>
              </a:solidFill>
            </a:endParaRPr>
          </a:p>
          <a:p>
            <a:pPr algn="just"/>
            <a:r>
              <a:rPr lang="sl-SI" dirty="0">
                <a:solidFill>
                  <a:schemeClr val="bg1"/>
                </a:solidFill>
              </a:rPr>
              <a:t>Pomembno pravilno navajanje citatov </a:t>
            </a:r>
            <a:r>
              <a:rPr lang="sl-SI" dirty="0"/>
              <a:t>– direktne navedke je potrebno označiti z narekovaji, v oklepaju pa napisati avtorja, letnico in stran uporabljenega vira</a:t>
            </a:r>
          </a:p>
          <a:p>
            <a:pPr algn="just"/>
            <a:endParaRPr lang="sl-SI" dirty="0"/>
          </a:p>
          <a:p>
            <a:pPr algn="just"/>
            <a:r>
              <a:rPr lang="sl-SI" dirty="0">
                <a:solidFill>
                  <a:schemeClr val="bg1"/>
                </a:solidFill>
              </a:rPr>
              <a:t>Direktni citati se navajajo izjemoma. </a:t>
            </a:r>
            <a:r>
              <a:rPr lang="sl-SI" dirty="0"/>
              <a:t>Večinoma se besedilo drugih avtorjev povzame, v oklepaju pa navedeta avtor in letnica. </a:t>
            </a:r>
          </a:p>
          <a:p>
            <a:pPr algn="just"/>
            <a:endParaRPr lang="sl-SI" dirty="0"/>
          </a:p>
          <a:p>
            <a:pPr algn="just"/>
            <a:r>
              <a:rPr lang="sl-SI" dirty="0">
                <a:solidFill>
                  <a:schemeClr val="bg1"/>
                </a:solidFill>
              </a:rPr>
              <a:t>POMEMBNO: </a:t>
            </a:r>
            <a:r>
              <a:rPr lang="sl-SI" dirty="0"/>
              <a:t>pošteno navajanje virov – </a:t>
            </a:r>
            <a:r>
              <a:rPr lang="sl-SI" u="sng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PLAGIATI?!?</a:t>
            </a:r>
          </a:p>
        </p:txBody>
      </p:sp>
    </p:spTree>
    <p:extLst>
      <p:ext uri="{BB962C8B-B14F-4D97-AF65-F5344CB8AC3E}">
        <p14:creationId xmlns:p14="http://schemas.microsoft.com/office/powerpoint/2010/main" val="2945426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l-SI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Izdelava zaključnega dela</a:t>
            </a:r>
          </a:p>
        </p:txBody>
      </p:sp>
    </p:spTree>
    <p:extLst>
      <p:ext uri="{BB962C8B-B14F-4D97-AF65-F5344CB8AC3E}">
        <p14:creationId xmlns:p14="http://schemas.microsoft.com/office/powerpoint/2010/main" val="1316959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Pisanje zaključnega dela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47800" y="1844824"/>
            <a:ext cx="7313613" cy="4133056"/>
          </a:xfrm>
        </p:spPr>
        <p:txBody>
          <a:bodyPr/>
          <a:lstStyle/>
          <a:p>
            <a:endParaRPr lang="sl-SI" dirty="0"/>
          </a:p>
          <a:p>
            <a:r>
              <a:rPr lang="sl-SI" dirty="0"/>
              <a:t>Teoretično/empirično zaključno delo</a:t>
            </a:r>
          </a:p>
          <a:p>
            <a:endParaRPr lang="sl-SI" dirty="0"/>
          </a:p>
          <a:p>
            <a:r>
              <a:rPr lang="sl-SI" dirty="0"/>
              <a:t>Pravilno citiranje in navajanje virov </a:t>
            </a:r>
            <a:r>
              <a:rPr lang="sl-SI" dirty="0">
                <a:sym typeface="Wingdings" pitchFamily="2" charset="2"/>
              </a:rPr>
              <a:t> </a:t>
            </a:r>
            <a:r>
              <a:rPr lang="sl-SI" u="sng" dirty="0">
                <a:solidFill>
                  <a:schemeClr val="accent3"/>
                </a:solidFill>
                <a:sym typeface="Wingdings" pitchFamily="2" charset="2"/>
              </a:rPr>
              <a:t>plagiat?</a:t>
            </a:r>
          </a:p>
          <a:p>
            <a:endParaRPr lang="sl-SI" dirty="0">
              <a:solidFill>
                <a:srgbClr val="FF00FF"/>
              </a:solidFill>
              <a:sym typeface="Wingdings" pitchFamily="2" charset="2"/>
            </a:endParaRPr>
          </a:p>
          <a:p>
            <a:r>
              <a:rPr lang="sl-SI" dirty="0">
                <a:sym typeface="Wingdings" pitchFamily="2" charset="2"/>
              </a:rPr>
              <a:t>Sodelovanje z mentorjem/somentorjem</a:t>
            </a:r>
            <a:endParaRPr lang="sl-SI" dirty="0"/>
          </a:p>
          <a:p>
            <a:endParaRPr lang="sl-SI" dirty="0"/>
          </a:p>
          <a:p>
            <a:r>
              <a:rPr lang="sl-SI" dirty="0"/>
              <a:t>Upoštevanje navodil za izdelavo in oblikovanje zaključnega dela</a:t>
            </a:r>
          </a:p>
          <a:p>
            <a:endParaRPr lang="sl-SI" dirty="0"/>
          </a:p>
          <a:p>
            <a:r>
              <a:rPr lang="sl-SI" dirty="0"/>
              <a:t>Viri in literatura – neoštevilčeno zadnje poglavje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96752"/>
            <a:ext cx="2821261" cy="376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52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Zagovor zaključnega dela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47800" y="1600201"/>
            <a:ext cx="7313613" cy="3773016"/>
          </a:xfrm>
        </p:spPr>
        <p:txBody>
          <a:bodyPr/>
          <a:lstStyle/>
          <a:p>
            <a:r>
              <a:rPr lang="sl-SI" dirty="0"/>
              <a:t>Kratka predstavitev glavnih ugotovitev zaključnega dela (</a:t>
            </a:r>
            <a:r>
              <a:rPr lang="sl-SI" dirty="0" err="1"/>
              <a:t>PPT</a:t>
            </a:r>
            <a:r>
              <a:rPr lang="sl-SI" dirty="0"/>
              <a:t>)</a:t>
            </a:r>
          </a:p>
          <a:p>
            <a:r>
              <a:rPr lang="sl-SI" dirty="0"/>
              <a:t>Časovna omejitev: 10 minut</a:t>
            </a:r>
          </a:p>
          <a:p>
            <a:endParaRPr lang="sl-SI" dirty="0"/>
          </a:p>
          <a:p>
            <a:r>
              <a:rPr lang="sl-SI" dirty="0"/>
              <a:t>Vprašanja komisije in diskusija </a:t>
            </a:r>
          </a:p>
          <a:p>
            <a:endParaRPr lang="sl-SI" dirty="0"/>
          </a:p>
          <a:p>
            <a:r>
              <a:rPr lang="sl-SI" dirty="0"/>
              <a:t>Razprava komisije o oceni</a:t>
            </a:r>
          </a:p>
          <a:p>
            <a:endParaRPr lang="sl-SI" dirty="0"/>
          </a:p>
          <a:p>
            <a:r>
              <a:rPr lang="sl-SI" dirty="0"/>
              <a:t>Razglasitev uspešnosti zagovora in ocene</a:t>
            </a:r>
          </a:p>
          <a:p>
            <a:endParaRPr lang="sl-SI" dirty="0"/>
          </a:p>
          <a:p>
            <a:r>
              <a:rPr lang="sl-SI" dirty="0"/>
              <a:t>Trajanje zagovora: 30 minut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564904"/>
            <a:ext cx="1600200" cy="300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28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Mentorstvo in izbor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47800" y="1600201"/>
            <a:ext cx="7313613" cy="1108719"/>
          </a:xfrm>
        </p:spPr>
        <p:txBody>
          <a:bodyPr/>
          <a:lstStyle/>
          <a:p>
            <a:endParaRPr lang="sl-SI" dirty="0"/>
          </a:p>
          <a:p>
            <a:r>
              <a:rPr lang="sl-SI" dirty="0"/>
              <a:t>Predstavitev posameznih mentorjev in njihovega načina izbora 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04" y="3717032"/>
            <a:ext cx="4057803" cy="28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67410"/>
      </p:ext>
    </p:extLst>
  </p:cSld>
  <p:clrMapOvr>
    <a:masterClrMapping/>
  </p:clrMapOvr>
</p:sld>
</file>

<file path=ppt/theme/theme1.xml><?xml version="1.0" encoding="utf-8"?>
<a:theme xmlns:a="http://schemas.openxmlformats.org/drawingml/2006/main" name="Writing close-up design template">
  <a:themeElements>
    <a:clrScheme name="WritingDesign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Writing close-up design template</Template>
  <TotalTime>223</TotalTime>
  <Words>359</Words>
  <Application>Microsoft Office PowerPoint</Application>
  <PresentationFormat>Diaprojekcija na zaslonu (4:3)</PresentationFormat>
  <Paragraphs>82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Arial</vt:lpstr>
      <vt:lpstr>Segoe UI</vt:lpstr>
      <vt:lpstr>Segoe UI Light</vt:lpstr>
      <vt:lpstr>Writing close-up design template</vt:lpstr>
      <vt:lpstr>Izdelava zaključnega dela PREDSTAVITEV</vt:lpstr>
      <vt:lpstr>Področja</vt:lpstr>
      <vt:lpstr>Postopek izdelave in navodila</vt:lpstr>
      <vt:lpstr>Dispozicija</vt:lpstr>
      <vt:lpstr>Pravilno navajanje virov</vt:lpstr>
      <vt:lpstr>Izdelava zaključnega dela</vt:lpstr>
      <vt:lpstr>Pisanje zaključnega dela</vt:lpstr>
      <vt:lpstr>Zagovor zaključnega dela</vt:lpstr>
      <vt:lpstr>Mentorstvo in izbor</vt:lpstr>
      <vt:lpstr>PowerPointova predstavitev</vt:lpstr>
    </vt:vector>
  </TitlesOfParts>
  <Company>FVV 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Frangež Danijela</dc:creator>
  <cp:lastModifiedBy>Danijela</cp:lastModifiedBy>
  <cp:revision>59</cp:revision>
  <dcterms:created xsi:type="dcterms:W3CDTF">2014-02-04T13:56:28Z</dcterms:created>
  <dcterms:modified xsi:type="dcterms:W3CDTF">2019-11-20T16:43:04Z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TC011594371060</vt:lpwstr>
  </property>
</Properties>
</file>